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E1EA-0B7A-426D-9B87-B2958E38C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AC3EE-C05E-4006-ABB3-82D567DC8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BC70A-2617-4406-8F94-03C0250A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2612A-649A-45C4-9B9C-ADB4E745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5943D-1D7C-4B4C-A3CF-C1A4E722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6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077E-874D-47A5-B2DA-3597AB84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4F6E0-419E-4182-BEB4-2380EFFA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ECB12-30E9-402C-BF04-2E4F4311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B0A91-5D63-4BA6-9F45-1D9BC28C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2F9E5-E903-430C-9E82-8B04730F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36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93148-E129-4A00-BC61-54DB62DCD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359DF-7B1D-4D40-86C0-097AE558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40CC-A3CA-420E-B964-A9C54542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BA41-D56C-4B02-9ED6-23704AC3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8992-C796-45ED-83F2-063925E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63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57EC-A6BB-470D-BB42-E1C32127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6E51-20DF-41EE-9D7C-BBABACF33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27D0-956F-43B4-98B8-5B8ABE6B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FAC31-DAB3-41CD-A14E-EB249BC5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699CD-8271-453C-BA35-5A72040C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9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5052-045A-4C85-B36E-F1548990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73FD0-45DA-43D4-8CC3-3CC3D33C2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7E0EA-ED6C-4E71-937E-BA95196DB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2AA14-0F0C-4552-B00C-95D52EFF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CCA7A-AF6C-45A4-9C73-D56E06FE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1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955B-1D69-4027-8D45-44D20A24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665C4-4225-4FCA-B04A-24B065D29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F9DE6-C983-4BF0-899E-E03AD3ABE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6A50E-1282-46F8-999E-C4822176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4C409-3AF4-4DDC-B3FE-63264E37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BB745-1128-4453-B5F2-B9F8E298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02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C4820-4991-4058-93EA-FE60AC1E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9DD7A-9443-4419-87E0-857E917F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A93B-C9EA-46B6-B2AD-FC75705CE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2EB04-CC74-4E4E-B133-AB4C5499D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F08C8A-0CDA-49B9-A4BA-A78007927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1C66F-73CC-4715-9DC3-2C37698E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C888D-1C9E-4165-A1A9-BCED6FA9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EF269-0DA9-4E33-A792-65C42A1F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28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031E-8875-48D8-B13F-B9D6FE81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3CF8F4-125F-49BA-9019-A7299361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7856A-7785-4BBE-AE53-449E677F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5B7DD-92B0-4984-9B8C-D39FCB82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48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1A37-B1EB-4F24-A62E-A59A4D87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5C146-B205-4042-BCB2-334073FA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93D09-3891-4483-A845-3DDCD711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14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16901-A32C-47DE-875E-1F17D1EC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C940-D01B-4E67-8B97-A9022CED5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76F18-A78B-41B6-A11A-4CBE7C43E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96736-E5C1-4100-80EB-78F60B03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5B420-0402-40AA-8E02-483B48E1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7F49D-676B-47AF-8913-836A27776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2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CD83-03F6-40AB-AC97-60D18807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4D64F-993F-4E65-8373-C50F7A26CA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1C990-44B8-42E4-8D7C-9BEE3392D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E08E6-5EB2-4D3B-9400-03E759D5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DC104-1104-49DC-9611-AA563D88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F9FF-DD33-4078-AE93-ABD018EC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73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06E-2B95-4DE1-9665-878B0590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7EB64-166B-4126-89CF-BC11270D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F312-4CF0-457A-8F23-5411F7667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A057-64DF-4D87-A19D-93833B0219B3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52D33-7260-4876-A111-71D93E1D1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9F3B-3FC2-47B0-88EC-125BE5B28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D9FB3-FCBF-4E00-A5BF-BDA666CCBD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8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64B3B-656C-4208-A226-ABC619858D10}"/>
              </a:ext>
            </a:extLst>
          </p:cNvPr>
          <p:cNvSpPr txBox="1"/>
          <p:nvPr/>
        </p:nvSpPr>
        <p:spPr>
          <a:xfrm>
            <a:off x="4061790" y="3013501"/>
            <a:ext cx="4068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Tested</a:t>
            </a:r>
          </a:p>
        </p:txBody>
      </p:sp>
    </p:spTree>
    <p:extLst>
      <p:ext uri="{BB962C8B-B14F-4D97-AF65-F5344CB8AC3E}">
        <p14:creationId xmlns:p14="http://schemas.microsoft.com/office/powerpoint/2010/main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228671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0824" y="752596"/>
            <a:ext cx="9592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similar to a flu or cold virus.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960121" y="5153012"/>
            <a:ext cx="10360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who become sick from coronavirus may have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cough, fever or shortness of breath.</a:t>
            </a:r>
          </a:p>
        </p:txBody>
      </p:sp>
      <p:pic>
        <p:nvPicPr>
          <p:cNvPr id="2050" name="Picture 2" descr="Image result for cou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1953708"/>
            <a:ext cx="2194433" cy="219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fever carto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" t="8618" r="7833" b="14166"/>
          <a:stretch/>
        </p:blipFill>
        <p:spPr bwMode="auto">
          <a:xfrm>
            <a:off x="4442047" y="1953708"/>
            <a:ext cx="2532887" cy="24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shortness of breath carto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51"/>
          <a:stretch/>
        </p:blipFill>
        <p:spPr bwMode="auto">
          <a:xfrm>
            <a:off x="7923974" y="1910967"/>
            <a:ext cx="2476500" cy="249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8C6087-A175-4BEB-9169-6431D03B28DE}"/>
              </a:ext>
            </a:extLst>
          </p:cNvPr>
          <p:cNvSpPr txBox="1"/>
          <p:nvPr/>
        </p:nvSpPr>
        <p:spPr>
          <a:xfrm>
            <a:off x="1152939" y="854764"/>
            <a:ext cx="9886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feeling sick I may need to get tested for the coronavirus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6CD59-7213-48F4-B22E-8061C8BEE1B7}"/>
              </a:ext>
            </a:extLst>
          </p:cNvPr>
          <p:cNvSpPr txBox="1"/>
          <p:nvPr/>
        </p:nvSpPr>
        <p:spPr>
          <a:xfrm>
            <a:off x="437322" y="5190605"/>
            <a:ext cx="11317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someone I live with OR spend a lot of time with has the coronavirus,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may also need to be tested. </a:t>
            </a:r>
          </a:p>
        </p:txBody>
      </p:sp>
      <p:pic>
        <p:nvPicPr>
          <p:cNvPr id="2050" name="Picture 2" descr="Spreading The Flu Virus Illustrations, Royalty-Free Vector ...">
            <a:extLst>
              <a:ext uri="{FF2B5EF4-FFF2-40B4-BE49-F238E27FC236}">
                <a16:creationId xmlns:a16="http://schemas.microsoft.com/office/drawing/2014/main" id="{E3F21857-AF32-4562-9D73-7D7D9BD8DF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6"/>
          <a:stretch/>
        </p:blipFill>
        <p:spPr bwMode="auto">
          <a:xfrm>
            <a:off x="3994191" y="2083071"/>
            <a:ext cx="4203616" cy="243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65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34A000-DBBC-407E-8BD0-B35A7C60597A}"/>
              </a:ext>
            </a:extLst>
          </p:cNvPr>
          <p:cNvSpPr txBox="1"/>
          <p:nvPr/>
        </p:nvSpPr>
        <p:spPr>
          <a:xfrm>
            <a:off x="1384852" y="887895"/>
            <a:ext cx="9422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tested for the coronavirus I will go to a special clinic.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338128-1DAD-4A8C-83BF-01A2A20F07D8}"/>
              </a:ext>
            </a:extLst>
          </p:cNvPr>
          <p:cNvSpPr txBox="1"/>
          <p:nvPr/>
        </p:nvSpPr>
        <p:spPr>
          <a:xfrm>
            <a:off x="1384852" y="5128592"/>
            <a:ext cx="9422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 may be busy with other people who are also getting tested. If so, I may have to wait my turn. </a:t>
            </a:r>
          </a:p>
        </p:txBody>
      </p:sp>
      <p:pic>
        <p:nvPicPr>
          <p:cNvPr id="3074" name="Picture 2" descr="Medical clipart medical clinic, Medical medical clinic Transparent ...">
            <a:extLst>
              <a:ext uri="{FF2B5EF4-FFF2-40B4-BE49-F238E27FC236}">
                <a16:creationId xmlns:a16="http://schemas.microsoft.com/office/drawing/2014/main" id="{AF5E0513-901B-4E7F-8F63-695F32940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693" y="1441893"/>
            <a:ext cx="3502612" cy="350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4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DBB38A-0BBB-4A5A-B823-F7B6B5DAEFE2}"/>
              </a:ext>
            </a:extLst>
          </p:cNvPr>
          <p:cNvSpPr txBox="1"/>
          <p:nvPr/>
        </p:nvSpPr>
        <p:spPr>
          <a:xfrm>
            <a:off x="1166191" y="848139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is my turn, a nurse will do the coronavirus test on 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48A603-D6E4-4FDD-9A5F-426B3BAE200D}"/>
              </a:ext>
            </a:extLst>
          </p:cNvPr>
          <p:cNvSpPr txBox="1"/>
          <p:nvPr/>
        </p:nvSpPr>
        <p:spPr>
          <a:xfrm>
            <a:off x="2435086" y="5455863"/>
            <a:ext cx="7600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be asked to sit still and to remain calm.</a:t>
            </a:r>
          </a:p>
        </p:txBody>
      </p:sp>
      <p:pic>
        <p:nvPicPr>
          <p:cNvPr id="4098" name="Picture 2" descr="Doctor Gown Clipart">
            <a:extLst>
              <a:ext uri="{FF2B5EF4-FFF2-40B4-BE49-F238E27FC236}">
                <a16:creationId xmlns:a16="http://schemas.microsoft.com/office/drawing/2014/main" id="{4F799F3C-2447-4EB9-9030-986E8B82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64" y="1837496"/>
            <a:ext cx="1066471" cy="318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7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675BCB-64B8-42B6-84CD-655BC48651BD}"/>
              </a:ext>
            </a:extLst>
          </p:cNvPr>
          <p:cNvSpPr txBox="1"/>
          <p:nvPr/>
        </p:nvSpPr>
        <p:spPr>
          <a:xfrm>
            <a:off x="1113183" y="834887"/>
            <a:ext cx="938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will place a swab (which looks like a large Q-tip) into my nose, twist it around and then remove it.</a:t>
            </a:r>
          </a:p>
        </p:txBody>
      </p:sp>
      <p:pic>
        <p:nvPicPr>
          <p:cNvPr id="7" name="Picture 2" descr="image">
            <a:extLst>
              <a:ext uri="{FF2B5EF4-FFF2-40B4-BE49-F238E27FC236}">
                <a16:creationId xmlns:a16="http://schemas.microsoft.com/office/drawing/2014/main" id="{74189D3C-430D-4FED-8ED5-4EEA7AAE2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896" y="2389595"/>
            <a:ext cx="3836920" cy="332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1000+ Nose Swab Stock Images, Photos &amp; Vectors | Shutterstock">
            <a:extLst>
              <a:ext uri="{FF2B5EF4-FFF2-40B4-BE49-F238E27FC236}">
                <a16:creationId xmlns:a16="http://schemas.microsoft.com/office/drawing/2014/main" id="{755668FE-9F8A-4450-94F2-EC71E8B8A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9"/>
          <a:stretch/>
        </p:blipFill>
        <p:spPr bwMode="auto">
          <a:xfrm>
            <a:off x="1431235" y="2936024"/>
            <a:ext cx="3714750" cy="242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98B769-CFAC-4F46-B760-7AB5697D8681}"/>
              </a:ext>
            </a:extLst>
          </p:cNvPr>
          <p:cNvSpPr txBox="1"/>
          <p:nvPr/>
        </p:nvSpPr>
        <p:spPr>
          <a:xfrm>
            <a:off x="2398644" y="5518259"/>
            <a:ext cx="133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 Swab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5A932E-64D8-4BD2-9FD0-2C81930B2B37}"/>
              </a:ext>
            </a:extLst>
          </p:cNvPr>
          <p:cNvSpPr txBox="1"/>
          <p:nvPr/>
        </p:nvSpPr>
        <p:spPr>
          <a:xfrm>
            <a:off x="7166112" y="5829544"/>
            <a:ext cx="2206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Coronavirus Test</a:t>
            </a:r>
          </a:p>
        </p:txBody>
      </p:sp>
    </p:spTree>
    <p:extLst>
      <p:ext uri="{BB962C8B-B14F-4D97-AF65-F5344CB8AC3E}">
        <p14:creationId xmlns:p14="http://schemas.microsoft.com/office/powerpoint/2010/main" val="185425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852814-441D-496B-8756-4FE131707CBE}"/>
              </a:ext>
            </a:extLst>
          </p:cNvPr>
          <p:cNvSpPr txBox="1"/>
          <p:nvPr/>
        </p:nvSpPr>
        <p:spPr>
          <a:xfrm>
            <a:off x="1139686" y="861390"/>
            <a:ext cx="99126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may be uncomfortable, but it will be over with quick</a:t>
            </a:r>
            <a:r>
              <a:rPr lang="en-CA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E28BD-F265-4F2D-81B4-E73988A7F4E1}"/>
              </a:ext>
            </a:extLst>
          </p:cNvPr>
          <p:cNvSpPr txBox="1"/>
          <p:nvPr/>
        </p:nvSpPr>
        <p:spPr>
          <a:xfrm>
            <a:off x="3293165" y="5599045"/>
            <a:ext cx="5605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take less than 10 seconds. </a:t>
            </a:r>
          </a:p>
        </p:txBody>
      </p:sp>
      <p:pic>
        <p:nvPicPr>
          <p:cNvPr id="7170" name="Picture 2" descr="The 10 second timer stopwatch icon stopwatch icon Vector Image">
            <a:extLst>
              <a:ext uri="{FF2B5EF4-FFF2-40B4-BE49-F238E27FC236}">
                <a16:creationId xmlns:a16="http://schemas.microsoft.com/office/drawing/2014/main" id="{4889C2DA-66F5-45B3-8403-7FDC683DA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0" b="11441"/>
          <a:stretch/>
        </p:blipFill>
        <p:spPr bwMode="auto">
          <a:xfrm>
            <a:off x="3844371" y="1801534"/>
            <a:ext cx="4503255" cy="370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00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FD31AC-6CA6-4986-8CF1-37378913B329}"/>
              </a:ext>
            </a:extLst>
          </p:cNvPr>
          <p:cNvSpPr txBox="1"/>
          <p:nvPr/>
        </p:nvSpPr>
        <p:spPr>
          <a:xfrm>
            <a:off x="2153477" y="767761"/>
            <a:ext cx="7885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sick and need to take the coronavirus test, it is really important that I do so.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6209F-6099-42B7-9B4A-89669DBBCBA3}"/>
              </a:ext>
            </a:extLst>
          </p:cNvPr>
          <p:cNvSpPr txBox="1"/>
          <p:nvPr/>
        </p:nvSpPr>
        <p:spPr>
          <a:xfrm>
            <a:off x="808382" y="5222437"/>
            <a:ext cx="10575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the test will help to keep me, my staff/family and other people in the community safe. </a:t>
            </a:r>
          </a:p>
        </p:txBody>
      </p:sp>
      <p:pic>
        <p:nvPicPr>
          <p:cNvPr id="6" name="Picture 2" descr="Image result for infectious disease clipart">
            <a:extLst>
              <a:ext uri="{FF2B5EF4-FFF2-40B4-BE49-F238E27FC236}">
                <a16:creationId xmlns:a16="http://schemas.microsoft.com/office/drawing/2014/main" id="{5A4B0E76-00CC-4E3F-80C2-639FAADAC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96" y="2192972"/>
            <a:ext cx="2881605" cy="288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6" y="786550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about coronavirus testing might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me feel different emotions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3826564" y="5693105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5" name="Picture 4" descr="Image result for sad face clip art">
            <a:extLst>
              <a:ext uri="{FF2B5EF4-FFF2-40B4-BE49-F238E27FC236}">
                <a16:creationId xmlns:a16="http://schemas.microsoft.com/office/drawing/2014/main" id="{59F20058-3B74-4C97-955A-7064D996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17" y="2528999"/>
            <a:ext cx="1627633" cy="17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65" y="2484266"/>
            <a:ext cx="2183357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5114501" y="2461065"/>
            <a:ext cx="1962997" cy="19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9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282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Stirling</dc:creator>
  <cp:lastModifiedBy>Catherine Dansereau</cp:lastModifiedBy>
  <cp:revision>14</cp:revision>
  <dcterms:created xsi:type="dcterms:W3CDTF">2020-03-30T20:13:03Z</dcterms:created>
  <dcterms:modified xsi:type="dcterms:W3CDTF">2020-04-06T13:52:13Z</dcterms:modified>
</cp:coreProperties>
</file>